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60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369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559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3026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51760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20690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1883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0839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313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654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2003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373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09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683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399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214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74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98692-C8CA-4A62-B385-ED4098AA01BF}" type="datetimeFigureOut">
              <a:rPr lang="zh-CN" altLang="en-US" smtClean="0"/>
              <a:t>2024-03-21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EFBA70-E1A1-48F3-B286-4E829BE388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83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00B2F2A-DF31-1042-80D4-F64DC07FC9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99304" cy="68745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DE125E3-3849-ADA3-B2C6-C2F089497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0"/>
            <a:ext cx="8571211" cy="3320405"/>
          </a:xfrm>
        </p:spPr>
        <p:txBody>
          <a:bodyPr/>
          <a:lstStyle/>
          <a:p>
            <a:pPr algn="ctr"/>
            <a:r>
              <a:rPr lang="en-US" altLang="zh-CN" sz="9600" dirty="0">
                <a:solidFill>
                  <a:schemeClr val="accent2"/>
                </a:solidFill>
              </a:rPr>
              <a:t>HUA’ER:</a:t>
            </a:r>
            <a:br>
              <a:rPr lang="en-US" altLang="zh-CN" sz="4000" b="1" dirty="0">
                <a:solidFill>
                  <a:schemeClr val="accent2"/>
                </a:solidFill>
                <a:latin typeface="等线" panose="02010600030101010101" pitchFamily="2" charset="-122"/>
              </a:rPr>
            </a:br>
            <a:r>
              <a:rPr lang="en-US" altLang="zh-CN" sz="4000" b="1" dirty="0">
                <a:solidFill>
                  <a:schemeClr val="accent2"/>
                </a:solidFill>
                <a:latin typeface="等线" panose="02010600030101010101" pitchFamily="2" charset="-122"/>
              </a:rPr>
              <a:t>A VIVID TAPESTRY OF CHINESE FOLK SINGING</a:t>
            </a:r>
            <a:endParaRPr lang="zh-CN" altLang="en-US" sz="9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58698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花儿 - Trim">
            <a:hlinkClick r:id="" action="ppaction://media"/>
            <a:extLst>
              <a:ext uri="{FF2B5EF4-FFF2-40B4-BE49-F238E27FC236}">
                <a16:creationId xmlns:a16="http://schemas.microsoft.com/office/drawing/2014/main" id="{5DB0C4B3-A71F-D12B-95F2-F96BF9E5BE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361" y="0"/>
            <a:ext cx="1210327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5314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25F78E-BEF2-3F68-9979-03099BCE1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Brief Introduction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DAEB7D-030B-9DD0-5819-19D8E3DBF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Hua'er originated in the early Ming Dynasty.</a:t>
            </a:r>
          </a:p>
          <a:p>
            <a:r>
              <a:rPr lang="en-US" altLang="zh-CN" dirty="0"/>
              <a:t>Its name, which translates to "flower," comes from the lyrics that often liken women to flower.</a:t>
            </a:r>
          </a:p>
          <a:p>
            <a:r>
              <a:rPr lang="en-US" altLang="zh-CN" dirty="0"/>
              <a:t>Free-form vocal improvisation, wide-ranging themes, and profound emotional depths.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06034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0550E-8815-855B-41D0-91192778F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B18E15-9FD5-3641-BEA5-D1472923D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Hua’er meetings or competitions are held annually because of the special value and multi-ethnic cultural exchange and emotional bending.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4C94383-762D-59B6-2DE3-931B454F1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109" y="3111295"/>
            <a:ext cx="5437118" cy="361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153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624597-C222-EB9E-8D7B-97D841FF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Characteristics and Themes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C8D9DB-B4B4-A915-4F38-83E88B5AC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08" y="1698980"/>
            <a:ext cx="3904605" cy="4345046"/>
          </a:xfrm>
        </p:spPr>
        <p:txBody>
          <a:bodyPr>
            <a:normAutofit/>
          </a:bodyPr>
          <a:lstStyle/>
          <a:p>
            <a:r>
              <a:rPr lang="en-US" altLang="zh-CN" dirty="0"/>
              <a:t>The music is drawn from an extensive traditional repertoire named after ethnicities, towns or flowers (“Tu People’s ling’, ‘White Peony ling ‘)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Songs may tell of young love, the hard work and weariness of the farming life, the foibles of men and women or the joy of singing.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0F7C4E1-36A9-D49C-4014-1B1E3BE75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600" y="1570383"/>
            <a:ext cx="6723913" cy="447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26676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66D1F2-CFD4-5960-1AE6-0B18814C6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Preservation and Recognition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20EB3B-92E2-AC84-BB8F-A5F9DA21D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787" y="1405215"/>
            <a:ext cx="8596668" cy="3880773"/>
          </a:xfrm>
        </p:spPr>
        <p:txBody>
          <a:bodyPr/>
          <a:lstStyle/>
          <a:p>
            <a:r>
              <a:rPr lang="en-US" altLang="zh-CN" dirty="0"/>
              <a:t>Hua'er was inscribed on the UNESCO Representative List of the Intangible Cultural Heritage of Humanity in 2009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CD31C63-2773-0813-D443-D350CC87C8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064" y="2409616"/>
            <a:ext cx="7166113" cy="403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4660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</TotalTime>
  <Words>150</Words>
  <Application>Microsoft Office PowerPoint</Application>
  <PresentationFormat>宽屏</PresentationFormat>
  <Paragraphs>14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Arial</vt:lpstr>
      <vt:lpstr>Trebuchet MS</vt:lpstr>
      <vt:lpstr>Wingdings 3</vt:lpstr>
      <vt:lpstr>平面</vt:lpstr>
      <vt:lpstr>HUA’ER: A VIVID TAPESTRY OF CHINESE FOLK SINGING</vt:lpstr>
      <vt:lpstr>PowerPoint 演示文稿</vt:lpstr>
      <vt:lpstr>Brief Introduction</vt:lpstr>
      <vt:lpstr>PowerPoint 演示文稿</vt:lpstr>
      <vt:lpstr>Characteristics and Themes</vt:lpstr>
      <vt:lpstr>Preservation and Recognition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HUAER: A VIVID TAPESTRY OF CHINESE FOLK SINGING</dc:title>
  <dc:creator>Voll Sind</dc:creator>
  <cp:lastModifiedBy>Voll Sind</cp:lastModifiedBy>
  <cp:revision>3</cp:revision>
  <dcterms:created xsi:type="dcterms:W3CDTF">2024-03-21T06:00:05Z</dcterms:created>
  <dcterms:modified xsi:type="dcterms:W3CDTF">2024-03-21T12:04:39Z</dcterms:modified>
</cp:coreProperties>
</file>

<file path=docProps/thumbnail.jpeg>
</file>